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92bdeae9cf1446eb"/>
  </p:sldMasterIdLst>
  <p:sldIdLst>
    <p:sldId id="270" r:id="R7cce6e27d8604b81"/>
    <p:sldId id="271" r:id="Re6f254f3b35a4d77"/>
    <p:sldId id="272" r:id="R9c957fc8d6e6494b"/>
    <p:sldId id="273" r:id="R106b0fb7f9aa4297"/>
    <p:sldId id="274" r:id="R6c10a3fbe03a4219"/>
    <p:sldId id="275" r:id="Ra7c6b93e32324efa"/>
    <p:sldId id="276" r:id="Ra48ca23287c84efc"/>
    <p:sldId id="277" r:id="Rae082960b3364258"/>
    <p:sldId id="278" r:id="R66ba9cad9d994a0d"/>
    <p:sldId id="279" r:id="Rf63f7001a8f146a5"/>
    <p:sldId id="280" r:id="R987330d66fd343fc"/>
    <p:sldId id="281" r:id="R23c59ecd192d48a5"/>
    <p:sldId id="282" r:id="R79a3c2aa6c814c40"/>
    <p:sldId id="283" r:id="R51848f02adba4dd8"/>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92bdeae9cf1446eb" /><Relationship Type="http://schemas.openxmlformats.org/officeDocument/2006/relationships/theme" Target="/ppt/slideMasters/theme/theme2.xml" Id="Rf997c97f147143a3" /><Relationship Type="http://schemas.openxmlformats.org/officeDocument/2006/relationships/slide" Target="/ppt/slides/slidef.xml" Id="R7cce6e27d8604b81" /><Relationship Type="http://schemas.openxmlformats.org/officeDocument/2006/relationships/slide" Target="/ppt/slides/slide10.xml" Id="Re6f254f3b35a4d77" /><Relationship Type="http://schemas.openxmlformats.org/officeDocument/2006/relationships/slide" Target="/ppt/slides/slide11.xml" Id="R9c957fc8d6e6494b" /><Relationship Type="http://schemas.openxmlformats.org/officeDocument/2006/relationships/slide" Target="/ppt/slides/slide12.xml" Id="R106b0fb7f9aa4297" /><Relationship Type="http://schemas.openxmlformats.org/officeDocument/2006/relationships/tableStyles" Target="/ppt/tableStyles.xml" Id="R94543adb541e4592" /><Relationship Type="http://schemas.openxmlformats.org/officeDocument/2006/relationships/slide" Target="/ppt/slides/slide13.xml" Id="R6c10a3fbe03a4219" /><Relationship Type="http://schemas.openxmlformats.org/officeDocument/2006/relationships/slide" Target="/ppt/slides/slide14.xml" Id="Ra7c6b93e32324efa" /><Relationship Type="http://schemas.openxmlformats.org/officeDocument/2006/relationships/slide" Target="/ppt/slides/slide15.xml" Id="Ra48ca23287c84efc" /><Relationship Type="http://schemas.openxmlformats.org/officeDocument/2006/relationships/slide" Target="/ppt/slides/slide16.xml" Id="Rae082960b3364258" /><Relationship Type="http://schemas.openxmlformats.org/officeDocument/2006/relationships/slide" Target="/ppt/slides/slide17.xml" Id="R66ba9cad9d994a0d" /><Relationship Type="http://schemas.openxmlformats.org/officeDocument/2006/relationships/slide" Target="/ppt/slides/slide18.xml" Id="Rf63f7001a8f146a5" /><Relationship Type="http://schemas.openxmlformats.org/officeDocument/2006/relationships/slide" Target="/ppt/slides/slide19.xml" Id="R987330d66fd343fc" /><Relationship Type="http://schemas.openxmlformats.org/officeDocument/2006/relationships/slide" Target="/ppt/slides/slide1a.xml" Id="R23c59ecd192d48a5" /><Relationship Type="http://schemas.openxmlformats.org/officeDocument/2006/relationships/slide" Target="/ppt/slides/slide1b.xml" Id="R79a3c2aa6c814c40" /><Relationship Type="http://schemas.openxmlformats.org/officeDocument/2006/relationships/slide" Target="/ppt/slides/slide1c.xml" Id="R51848f02adba4dd8"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73f3f07dc5ff4387"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47345bfc219b420d" /></Relationships>
</file>

<file path=ppt/slideLayouts/_rels/slideLayout4.xml.rels>&#65279;<?xml version="1.0" encoding="utf-8"?><Relationships xmlns="http://schemas.openxmlformats.org/package/2006/relationships"><Relationship Type="http://schemas.openxmlformats.org/officeDocument/2006/relationships/image" Target="/ppt/media/image.bin" Id="Rf809f1ea46ce43a7" /><Relationship Type="http://schemas.openxmlformats.org/officeDocument/2006/relationships/slideMaster" Target="/ppt/slideMasters/slideMaster2.xml" Id="R25e01ced04cd4190"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cdc15c4250784d30"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f809f1ea46ce43a7">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63562ccfb02b4ddf" /><Relationship Type="http://schemas.openxmlformats.org/officeDocument/2006/relationships/slideLayout" Target="/ppt/slideLayouts/slideLayout2.xml" Id="R5f56016f04794c33" /><Relationship Type="http://schemas.openxmlformats.org/officeDocument/2006/relationships/slideLayout" Target="/ppt/slideLayouts/slideLayout3.xml" Id="R926b427875314c64" /><Relationship Type="http://schemas.openxmlformats.org/officeDocument/2006/relationships/slideLayout" Target="/ppt/slideLayouts/slideLayout4.xml" Id="R7603082ab6fc4c17" /><Relationship Type="http://schemas.openxmlformats.org/officeDocument/2006/relationships/slideLayout" Target="/ppt/slideLayouts/slideLayout5.xml" Id="Rc99c58c2ba43457f" /><Relationship Type="http://schemas.openxmlformats.org/officeDocument/2006/relationships/image" Target="/ppt/media/image2.bin" Id="R7129a83db8af42d6" /><Relationship Type="http://schemas.openxmlformats.org/officeDocument/2006/relationships/image" Target="/ppt/media/image.bin" Id="Rb4d7a05630374a15"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7129a83db8af42d6"/>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b4d7a05630374a15">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7603082ab6fc4c17"/>
    <p:sldLayoutId id="2147483652" r:id="R926b427875314c64"/>
    <p:sldLayoutId id="2147483651" r:id="R5f56016f04794c33"/>
    <p:sldLayoutId id="2147483654" r:id="Rc99c58c2ba43457f"/>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42e09e3ad252489f" /></Relationships>
</file>

<file path=ppt/slides/_rels/slide11.xml.rels>&#65279;<?xml version="1.0" encoding="utf-8"?><Relationships xmlns="http://schemas.openxmlformats.org/package/2006/relationships"><Relationship Type="http://schemas.openxmlformats.org/officeDocument/2006/relationships/chart" Target="/ppt/slides/charts/chart1e.xml" Id="Rf79a2f39b1d94812" /><Relationship Type="http://schemas.openxmlformats.org/officeDocument/2006/relationships/slideLayout" Target="/ppt/slideLayouts/slideLayout5.xml" Id="R4587860e5e7b4bc6"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fcd82eae66a14703"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1df4a5a41330429e" /><Relationship Type="http://schemas.openxmlformats.org/officeDocument/2006/relationships/chart" Target="/ppt/slides/charts/chart20.xml" Id="Rd5bad482e0f74bcd" /><Relationship Type="http://schemas.openxmlformats.org/officeDocument/2006/relationships/chart" Target="/ppt/slides/charts/chart21.xml" Id="Reffefadc51984013" /><Relationship Type="http://schemas.openxmlformats.org/officeDocument/2006/relationships/chart" Target="/ppt/slides/charts/chart22.xml" Id="R91b6e3f246de4beb"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86a1308b6d5f4816" /><Relationship Type="http://schemas.openxmlformats.org/officeDocument/2006/relationships/chart" Target="/ppt/slides/charts/chart24.xml" Id="Rb94c2c02e9d94a29" /><Relationship Type="http://schemas.openxmlformats.org/officeDocument/2006/relationships/chart" Target="/ppt/slides/charts/chart25.xml" Id="R6abd98573f4f4c22" /><Relationship Type="http://schemas.openxmlformats.org/officeDocument/2006/relationships/chart" Target="/ppt/slides/charts/chart26.xml" Id="Rb2a3e6b96278435a"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c91aa10d15eb4336" /><Relationship Type="http://schemas.openxmlformats.org/officeDocument/2006/relationships/chart" Target="/ppt/slides/charts/chart28.xml" Id="R56ae596756e24ee3" /><Relationship Type="http://schemas.openxmlformats.org/officeDocument/2006/relationships/chart" Target="/ppt/slides/charts/chart29.xml" Id="R777c2854826349ba" /><Relationship Type="http://schemas.openxmlformats.org/officeDocument/2006/relationships/chart" Target="/ppt/slides/charts/chart2a.xml" Id="R678dff875393427e" /></Relationships>
</file>

<file path=ppt/slides/_rels/slide16.xml.rels>&#65279;<?xml version="1.0" encoding="utf-8"?><Relationships xmlns="http://schemas.openxmlformats.org/package/2006/relationships"><Relationship Type="http://schemas.openxmlformats.org/officeDocument/2006/relationships/image" Target="/ppt/media/image3.bin" Id="R694a5a80a3764967" /><Relationship Type="http://schemas.openxmlformats.org/officeDocument/2006/relationships/image" Target="/ppt/media/image4.bin" Id="R2ec1134a90d74527" /><Relationship Type="http://schemas.openxmlformats.org/officeDocument/2006/relationships/slideLayout" Target="/ppt/slideLayouts/slideLayout5.xml" Id="Re50ec524895a4045" /><Relationship Type="http://schemas.openxmlformats.org/officeDocument/2006/relationships/chart" Target="/ppt/slides/charts/chart2c.xml" Id="R0b43ef6aafb34d3d" /><Relationship Type="http://schemas.openxmlformats.org/officeDocument/2006/relationships/chart" Target="/ppt/slides/charts/chart2d.xml" Id="R38ebc8f0974f4e3e" /><Relationship Type="http://schemas.openxmlformats.org/officeDocument/2006/relationships/chart" Target="/ppt/slides/charts/chart2e.xml" Id="Reaa9bf2fc936430d" /><Relationship Type="http://schemas.openxmlformats.org/officeDocument/2006/relationships/chart" Target="/ppt/slides/charts/chart2f.xml" Id="R9e81764182b3442c" /><Relationship Type="http://schemas.openxmlformats.org/officeDocument/2006/relationships/chart" Target="/ppt/slides/charts/chart30.xml" Id="R99295cf895f04cf0" /></Relationships>
</file>

<file path=ppt/slides/_rels/slide17.xml.rels>&#65279;<?xml version="1.0" encoding="utf-8"?><Relationships xmlns="http://schemas.openxmlformats.org/package/2006/relationships"><Relationship Type="http://schemas.openxmlformats.org/officeDocument/2006/relationships/image" Target="/ppt/media/image3.bin" Id="R5316741487d54a2f" /><Relationship Type="http://schemas.openxmlformats.org/officeDocument/2006/relationships/image" Target="/ppt/media/image4.bin" Id="R0f1364c166cb4819" /><Relationship Type="http://schemas.openxmlformats.org/officeDocument/2006/relationships/slideLayout" Target="/ppt/slideLayouts/slideLayout5.xml" Id="R219f3e31a8da4f55" /><Relationship Type="http://schemas.openxmlformats.org/officeDocument/2006/relationships/chart" Target="/ppt/slides/charts/chart32.xml" Id="R2a0e92e00036496b" /><Relationship Type="http://schemas.openxmlformats.org/officeDocument/2006/relationships/chart" Target="/ppt/slides/charts/chart33.xml" Id="R1dfb9a7ae82548a6" /><Relationship Type="http://schemas.openxmlformats.org/officeDocument/2006/relationships/chart" Target="/ppt/slides/charts/chart34.xml" Id="Rf68066646ff04f2e" /><Relationship Type="http://schemas.openxmlformats.org/officeDocument/2006/relationships/chart" Target="/ppt/slides/charts/chart35.xml" Id="R1c20481959ad435f" /><Relationship Type="http://schemas.openxmlformats.org/officeDocument/2006/relationships/chart" Target="/ppt/slides/charts/chart36.xml" Id="R3e8bc61474df4a93" /></Relationships>
</file>

<file path=ppt/slides/_rels/slide18.xml.rels>&#65279;<?xml version="1.0" encoding="utf-8"?><Relationships xmlns="http://schemas.openxmlformats.org/package/2006/relationships"><Relationship Type="http://schemas.openxmlformats.org/officeDocument/2006/relationships/image" Target="/ppt/media/image3.bin" Id="R37608f6606f94c20" /><Relationship Type="http://schemas.openxmlformats.org/officeDocument/2006/relationships/image" Target="/ppt/media/image4.bin" Id="R0a57ededd5de48d7" /><Relationship Type="http://schemas.openxmlformats.org/officeDocument/2006/relationships/slideLayout" Target="/ppt/slideLayouts/slideLayout5.xml" Id="R86dae31670ef4cf8" /><Relationship Type="http://schemas.openxmlformats.org/officeDocument/2006/relationships/chart" Target="/ppt/slides/charts/chart38.xml" Id="R6aa411b95d44497f" /><Relationship Type="http://schemas.openxmlformats.org/officeDocument/2006/relationships/chart" Target="/ppt/slides/charts/chart39.xml" Id="Rc53af49a00a64b0b" /><Relationship Type="http://schemas.openxmlformats.org/officeDocument/2006/relationships/chart" Target="/ppt/slides/charts/chart3a.xml" Id="R1235d161ba1c4f9a" /><Relationship Type="http://schemas.openxmlformats.org/officeDocument/2006/relationships/chart" Target="/ppt/slides/charts/chart3b.xml" Id="R63469bc201f44256"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1c2dc9309d764c26" /></Relationships>
</file>

<file path=ppt/slides/_rels/slide1a.xml.rels>&#65279;<?xml version="1.0" encoding="utf-8"?><Relationships xmlns="http://schemas.openxmlformats.org/package/2006/relationships"><Relationship Type="http://schemas.openxmlformats.org/officeDocument/2006/relationships/chart" Target="/ppt/slides/charts/chart3d.xml" Id="Rd04e284f5f2046bd" /><Relationship Type="http://schemas.openxmlformats.org/officeDocument/2006/relationships/slideLayout" Target="/ppt/slideLayouts/slideLayout5.xml" Id="R848daf62f78f466e" /></Relationships>
</file>

<file path=ppt/slides/_rels/slide1b.xml.rels>&#65279;<?xml version="1.0" encoding="utf-8"?><Relationships xmlns="http://schemas.openxmlformats.org/package/2006/relationships"><Relationship Type="http://schemas.openxmlformats.org/officeDocument/2006/relationships/chart" Target="/ppt/slides/charts/chart3e.xml" Id="R3cc45fcc01c1445a" /><Relationship Type="http://schemas.openxmlformats.org/officeDocument/2006/relationships/slideLayout" Target="/ppt/slideLayouts/slideLayout5.xml" Id="R4c30bf6b1cf6434a"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1e75a5094a754540" /><Relationship Type="http://schemas.openxmlformats.org/officeDocument/2006/relationships/chart" Target="/ppt/slides/charts/chart43.xml" Id="Rf908d23ad2c346e4" /><Relationship Type="http://schemas.openxmlformats.org/officeDocument/2006/relationships/chart" Target="/ppt/slides/charts/chart44.xml" Id="R0e27d047777d4f1d" /><Relationship Type="http://schemas.openxmlformats.org/officeDocument/2006/relationships/chart" Target="/ppt/slides/charts/chart45.xml" Id="Raff3b100f9c24de5"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42bf3c08d91c4798"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Föräldrakooperativet Kastanjen</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6.479167</c:v>
              </c:pt>
              <c:pt idx="1">
                <c:v>6.722222</c:v>
              </c:pt>
              <c:pt idx="2">
                <c:v>6.472222</c:v>
              </c:pt>
              <c:pt idx="3">
                <c:v>5.971429</c:v>
              </c:pt>
              <c:pt idx="4">
                <c:v>6.583333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0.083333</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0.583333</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0.250000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0.083333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0.166667</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0.833333</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0.250000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0.583333</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0.083333</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0.083333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0.833333</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0.166667</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0.166667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0.583333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0.416667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0.583333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0.416667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0.583333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0.083333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0.916667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0.083333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0.250000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0.666667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0.250000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0.166667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0.583333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0.083333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0.166667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0.750000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0.166667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0.166667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0.666667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0.083333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0.416667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0.333333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0.166667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0.166667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0.250000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0.583333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0.166667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0.333333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0.083333</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0.166667</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0.416667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0.083333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0.166667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0.083333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0.083333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0.916667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0.895833</c:v>
              </c:pt>
              <c:pt idx="1">
                <c:v>0.833333</c:v>
              </c:pt>
              <c:pt idx="2">
                <c:v>1.000000</c:v>
              </c:pt>
              <c:pt idx="3">
                <c:v>0.833333</c:v>
              </c:pt>
              <c:pt idx="4">
                <c:v>0.916667</c:v>
              </c:pt>
              <c:pt idx="5">
                <c:v>0.972222</c:v>
              </c:pt>
              <c:pt idx="6">
                <c:v>1.000000</c:v>
              </c:pt>
              <c:pt idx="7">
                <c:v>1.000000</c:v>
              </c:pt>
              <c:pt idx="8">
                <c:v>0.916667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0.916667</c:v>
              </c:pt>
              <c:pt idx="1">
                <c:v>1.000000</c:v>
              </c:pt>
              <c:pt idx="2">
                <c:v>1.000000</c:v>
              </c:pt>
              <c:pt idx="3">
                <c:v>0.833333</c:v>
              </c:pt>
              <c:pt idx="4">
                <c:v>0.833333</c:v>
              </c:pt>
              <c:pt idx="5">
                <c:v>0.944444</c:v>
              </c:pt>
              <c:pt idx="6">
                <c:v>1.000000</c:v>
              </c:pt>
              <c:pt idx="7">
                <c:v>1.000000</c:v>
              </c:pt>
              <c:pt idx="8">
                <c:v>0.833333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0.875000</c:v>
              </c:pt>
              <c:pt idx="1">
                <c:v>0.666667</c:v>
              </c:pt>
              <c:pt idx="2">
                <c:v>1.000000</c:v>
              </c:pt>
              <c:pt idx="3">
                <c:v>0.833333</c:v>
              </c:pt>
              <c:pt idx="4">
                <c:v>1.000000</c:v>
              </c:pt>
              <c:pt idx="5">
                <c:v>1.000000</c:v>
              </c:pt>
              <c:pt idx="6">
                <c:v>1.000000</c:v>
              </c:pt>
              <c:pt idx="7">
                <c:v>1.000000</c:v>
              </c:pt>
              <c:pt idx="8">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0.805556</c:v>
              </c:pt>
              <c:pt idx="1">
                <c:v>0.750000</c:v>
              </c:pt>
              <c:pt idx="2">
                <c:v>0.666667</c:v>
              </c:pt>
              <c:pt idx="3">
                <c:v>1.000000</c:v>
              </c:pt>
              <c:pt idx="4">
                <c:v>0.638889</c:v>
              </c:pt>
              <c:pt idx="5">
                <c:v>0.833333</c:v>
              </c:pt>
              <c:pt idx="6">
                <c:v>0.833333</c:v>
              </c:pt>
              <c:pt idx="7">
                <c:v>0.250000</c:v>
              </c:pt>
              <c:pt idx="8">
                <c:v>0.916667</c:v>
              </c:pt>
              <c:pt idx="9">
                <c:v>0.916667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0.777778</c:v>
              </c:pt>
              <c:pt idx="1">
                <c:v>0.833333</c:v>
              </c:pt>
              <c:pt idx="2">
                <c:v>0.500000</c:v>
              </c:pt>
              <c:pt idx="3">
                <c:v>1.000000</c:v>
              </c:pt>
              <c:pt idx="4">
                <c:v>0.611111</c:v>
              </c:pt>
              <c:pt idx="5">
                <c:v>0.666667</c:v>
              </c:pt>
              <c:pt idx="6">
                <c:v>0.833333</c:v>
              </c:pt>
              <c:pt idx="7">
                <c:v>0.333333</c:v>
              </c:pt>
              <c:pt idx="8">
                <c:v>0.833333</c:v>
              </c:pt>
              <c:pt idx="9">
                <c:v>0.833333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0.833333</c:v>
              </c:pt>
              <c:pt idx="1">
                <c:v>0.666667</c:v>
              </c:pt>
              <c:pt idx="2">
                <c:v>0.833333</c:v>
              </c:pt>
              <c:pt idx="3">
                <c:v>1.000000</c:v>
              </c:pt>
              <c:pt idx="4">
                <c:v>0.666667</c:v>
              </c:pt>
              <c:pt idx="5">
                <c:v>1.000000</c:v>
              </c:pt>
              <c:pt idx="6">
                <c:v>0.833333</c:v>
              </c:pt>
              <c:pt idx="7">
                <c:v>0.166667</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2015</c:v>
              </c:pt>
              <c:pt idx="1">
                <c:v>2014</c:v>
              </c:pt>
              <c:pt idx="2">
                <c:v>2013</c:v>
              </c:pt>
              <c:pt idx="3">
                <c:v>2012</c:v>
              </c:pt>
              <c:pt idx="4">
                <c:v>2011</c:v>
              </c:pt>
            </c:strLit>
          </c:cat>
          <c:val>
            <c:numLit>
              <c:formatCode>General</c:formatCode>
              <c:ptCount val="5"/>
              <c:pt idx="0">
                <c:v>0.250000</c:v>
              </c:pt>
              <c:pt idx="1">
                <c:v>0.166667</c:v>
              </c:pt>
              <c:pt idx="2">
                <c:v>0.166667</c:v>
              </c:pt>
              <c:pt idx="3">
                <c:v>0.166667</c:v>
              </c:pt>
              <c:pt idx="4">
                <c:v>0.250000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dPt>
            <c:idx val="2"/>
            <c:invertIfNegative val="0"/>
            <c:bubble3D val="0"/>
            <c:spPr>
              <a:solidFill>
                <a:srgbClr val="f9b590"/>
              </a:solidFill>
              <a:ln>
                <a:noFill/>
              </a:ln>
            </c:spPr>
          </c:dPt>
          <c:dPt>
            <c:idx val="3"/>
            <c:invertIfNegative val="0"/>
            <c:bubble3D val="0"/>
            <c:spPr>
              <a:solidFill>
                <a:srgbClr val="b6b1d4"/>
              </a:solidFill>
              <a:ln>
                <a:noFill/>
              </a:ln>
            </c:spPr>
          </c:dPt>
          <c:dPt>
            <c:idx val="4"/>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0.500000</c:v>
              </c:pt>
              <c:pt idx="1">
                <c:v>0.500000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3"/>
              <c:pt idx="0">
                <c:v>Kvinna</c:v>
              </c:pt>
              <c:pt idx="1">
                <c:v>Man</c:v>
              </c:pt>
              <c:pt idx="2">
                <c:v>Annat</c:v>
              </c:pt>
            </c:strLit>
          </c:cat>
          <c:val>
            <c:numLit>
              <c:formatCode>General</c:formatCode>
              <c:ptCount val="3"/>
              <c:pt idx="0">
                <c:v>0.750000</c:v>
              </c:pt>
              <c:pt idx="1">
                <c:v>0.166667</c:v>
              </c:pt>
              <c:pt idx="2">
                <c:v>0.083333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dPt>
            <c:idx val="2"/>
            <c:invertIfNegative val="0"/>
            <c:bubble3D val="0"/>
            <c:spPr>
              <a:solidFill>
                <a:srgbClr val="f9b590"/>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Kastanjen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f79a2f39b1d94812"/>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Kastanjen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Föräldrar ska kunna vara med och påverka arbetet i fsk</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d5bad482e0f74bcd"/>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effefadc51984013"/>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91b6e3f246de4beb"/>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Kastanjen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får möjlighet att utveckla förståelse för naturvetenskap</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b94c2c02e9d94a29"/>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6abd98573f4f4c22"/>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b2a3e6b96278435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Kastanjen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får möjlighet att utveckla förståelse för naturvetenskap</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56ae596756e24ee3"/>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777c2854826349ba"/>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678dff875393427e"/>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Kastanjen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0b43ef6aafb34d3d"/>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38ebc8f0974f4e3e"/>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eaa9bf2fc936430d"/>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9e81764182b3442c"/>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99295cf895f04cf0"/>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694a5a80a3764967"/>
            <a:stretch>
              <a:fillRect/>
            </a:stretch>
          </p:blipFill>
          <p:spPr>
            <a:xfrm>
              <a:off x="3713020" y="1644568"/>
              <a:ext cx="2637744" cy="196125"/>
            </a:xfrm>
            <a:prstGeom prst="rect">
              <a:avLst/>
            </a:prstGeom>
          </p:spPr>
        </p:pic>
        <p:pic>
          <p:nvPicPr>
            <p:cNvPr id="5" name="Bildobjekt 4"/>
            <p:cNvPicPr>
              <a:picLocks noChangeAspect="1"/>
            </p:cNvPicPr>
            <p:nvPr/>
          </p:nvPicPr>
          <p:blipFill>
            <a:blip r:embed="R2ec1134a90d74527"/>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Kastanjen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6.2</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2a0e92e00036496b"/>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1dfb9a7ae82548a6"/>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f68066646ff04f2e"/>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1c20481959ad435f"/>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3e8bc61474df4a93"/>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5316741487d54a2f"/>
            <a:stretch>
              <a:fillRect/>
            </a:stretch>
          </p:blipFill>
          <p:spPr>
            <a:xfrm>
              <a:off x="3713020" y="1644568"/>
              <a:ext cx="2637744" cy="196125"/>
            </a:xfrm>
            <a:prstGeom prst="rect">
              <a:avLst/>
            </a:prstGeom>
          </p:spPr>
        </p:pic>
        <p:pic>
          <p:nvPicPr>
            <p:cNvPr id="5" name="Bildobjekt 4"/>
            <p:cNvPicPr>
              <a:picLocks noChangeAspect="1"/>
            </p:cNvPicPr>
            <p:nvPr/>
          </p:nvPicPr>
          <p:blipFill>
            <a:blip r:embed="R0f1364c166cb4819"/>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Kastanjen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6aa411b95d44497f"/>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c53af49a00a64b0b"/>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1235d161ba1c4f9a"/>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63469bc201f44256"/>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37608f6606f94c20"/>
            <a:stretch>
              <a:fillRect/>
            </a:stretch>
          </p:blipFill>
          <p:spPr>
            <a:xfrm>
              <a:off x="3713020" y="1644568"/>
              <a:ext cx="2637744" cy="196125"/>
            </a:xfrm>
            <a:prstGeom prst="rect">
              <a:avLst/>
            </a:prstGeom>
          </p:spPr>
        </p:pic>
        <p:pic>
          <p:nvPicPr>
            <p:cNvPr id="5" name="Bildobjekt 4"/>
            <p:cNvPicPr>
              <a:picLocks noChangeAspect="1"/>
            </p:cNvPicPr>
            <p:nvPr/>
          </p:nvPicPr>
          <p:blipFill>
            <a:blip r:embed="R0a57ededd5de48d7"/>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Kastanjen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Föräldrakooperativet Kastanjen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6.5</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6.7</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6.5</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6.0</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Föräldrakooperativet Kastanjen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6.7</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6.0</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6.6</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Kastanjen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d04e284f5f2046bd"/>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Kastanjen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3cc45fcc01c1445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Kastanjen</a:t>
              </a:r>
              <a:br/>
              <a:r>
                <a:rPr lang="en-GB" sz="1050" spc="50" noProof="1">
                  <a:solidFill>
                    <a:schemeClr val="tx1">
                      <a:lumMod val="249351"/>
                    </a:schemeClr>
                  </a:solidFill>
                </a:rPr>
                <a:t>och bygger på svar från </a:t>
              </a:r>
              <a:r>
                <a:rPr lang="en-GB" sz="1050" spc="50" noProof="1">
                  <a:solidFill>
                    <a:schemeClr val="tx1">
                      <a:lumMod val="249351"/>
                    </a:schemeClr>
                  </a:solidFill>
                </a:rPr>
                <a:t>12</a:t>
              </a:r>
              <a:r>
                <a:rPr lang="en-GB" sz="1050" spc="50" noProof="1">
                  <a:solidFill>
                    <a:schemeClr val="tx1">
                      <a:lumMod val="249351"/>
                    </a:schemeClr>
                  </a:solidFill>
                </a:rPr>
                <a:t> vårdnadshavare av </a:t>
              </a:r>
              <a:r>
                <a:rPr lang="en-GB" sz="1050" spc="50" noProof="1">
                  <a:solidFill>
                    <a:schemeClr val="tx1">
                      <a:lumMod val="249351"/>
                    </a:schemeClr>
                  </a:solidFill>
                </a:rPr>
                <a:t>16</a:t>
              </a:r>
              <a:r>
                <a:rPr lang="en-GB" sz="1050" spc="50" noProof="1">
                  <a:solidFill>
                    <a:schemeClr val="tx1">
                      <a:lumMod val="249351"/>
                    </a:schemeClr>
                  </a:solidFill>
                </a:rPr>
                <a:t> möjliga, alltså </a:t>
              </a:r>
              <a:r>
                <a:rPr lang="en-GB" sz="1050" spc="50" noProof="1">
                  <a:solidFill>
                    <a:schemeClr val="tx1">
                      <a:lumMod val="249351"/>
                    </a:schemeClr>
                  </a:solidFill>
                </a:rPr>
                <a:t>75.0%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f908d23ad2c346e4"/>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0e27d047777d4f1d"/>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aff3b100f9c24de5"/>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Föräldrakooperativet Kastanjen</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2017-02-07T12:37:26.447Z</dcterms:created>
  <dcterms:modified xsi:type="dcterms:W3CDTF">2017-02-07T12:37:26.447Z</dcterms:modified>
</cp:coreProperties>
</file>